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5" autoAdjust="0"/>
    <p:restoredTop sz="94662" autoAdjust="0"/>
  </p:normalViewPr>
  <p:slideViewPr>
    <p:cSldViewPr>
      <p:cViewPr>
        <p:scale>
          <a:sx n="80" d="100"/>
          <a:sy n="80" d="100"/>
        </p:scale>
        <p:origin x="-1026" y="3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55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306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11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7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941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86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58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48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45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34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5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FED2D-0F31-4024-A464-E1CA4924D234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45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8305800" cy="556260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Association Rules–</a:t>
            </a:r>
            <a:r>
              <a:rPr lang="en-US" sz="2000" dirty="0"/>
              <a:t> </a:t>
            </a:r>
            <a:r>
              <a:rPr lang="en-US" sz="2000" dirty="0" smtClean="0"/>
              <a:t>What is Association Rules, Methods to discover associations rules, </a:t>
            </a:r>
            <a:r>
              <a:rPr lang="en-US" sz="2000" dirty="0" err="1" smtClean="0"/>
              <a:t>Apriori</a:t>
            </a:r>
            <a:r>
              <a:rPr lang="en-US" sz="2000" dirty="0" smtClean="0"/>
              <a:t> , Partition, Pincer-search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61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8000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11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0"/>
            <a:ext cx="8153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64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0"/>
            <a:ext cx="8610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46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7619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60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7848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969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0"/>
            <a:ext cx="8305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41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83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8305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18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807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0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645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0"/>
            <a:ext cx="8458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6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0"/>
            <a:ext cx="81533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424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8153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29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0"/>
            <a:ext cx="838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0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6566</TotalTime>
  <Words>20</Words>
  <Application>Microsoft Office PowerPoint</Application>
  <PresentationFormat>On-screen Show (4:3)</PresentationFormat>
  <Paragraphs>1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Association Rules– What is Association Rules, Methods to discover associations rules, Apriori , Partition, Pincer-search Algorithm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</dc:title>
  <dc:creator>User</dc:creator>
  <cp:lastModifiedBy>User</cp:lastModifiedBy>
  <cp:revision>124</cp:revision>
  <dcterms:created xsi:type="dcterms:W3CDTF">2021-05-17T06:25:24Z</dcterms:created>
  <dcterms:modified xsi:type="dcterms:W3CDTF">2021-09-05T00:57:25Z</dcterms:modified>
</cp:coreProperties>
</file>